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9" r:id="rId3"/>
    <p:sldId id="264" r:id="rId4"/>
    <p:sldId id="256" r:id="rId5"/>
    <p:sldId id="257" r:id="rId6"/>
    <p:sldId id="258" r:id="rId7"/>
    <p:sldId id="262" r:id="rId8"/>
    <p:sldId id="263" r:id="rId9"/>
    <p:sldId id="269" r:id="rId10"/>
    <p:sldId id="270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</p:sldIdLst>
  <p:sldSz cx="13004800" cy="97536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70" y="1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0DBD6-C72A-4C35-87B5-507757D374FC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4826B-902A-42F6-AAEE-340C6D93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3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5286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24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qA0a62wmd1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771077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531049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sisirishfilm.ie/trailers/ruba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sisirishfilm.ie/shorts/asa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t="21133" r="25153" b="8539"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7392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Siombalachas</a:t>
            </a:r>
            <a:r>
              <a:rPr lang="en-GB" dirty="0" smtClean="0"/>
              <a:t> an </a:t>
            </a:r>
            <a:r>
              <a:rPr lang="en-GB" dirty="0" err="1" smtClean="0"/>
              <a:t>Asail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Ainmhí</a:t>
            </a:r>
            <a:r>
              <a:rPr lang="en-GB" dirty="0" smtClean="0"/>
              <a:t> </a:t>
            </a:r>
            <a:r>
              <a:rPr lang="en-GB" dirty="0" err="1" smtClean="0"/>
              <a:t>neamhurchóideach</a:t>
            </a:r>
            <a:r>
              <a:rPr lang="en-GB" dirty="0" smtClean="0"/>
              <a:t> &amp; </a:t>
            </a:r>
            <a:r>
              <a:rPr lang="en-GB" dirty="0" err="1" smtClean="0"/>
              <a:t>síochánta</a:t>
            </a:r>
            <a:endParaRPr lang="en-GB" dirty="0" smtClean="0"/>
          </a:p>
          <a:p>
            <a:r>
              <a:rPr lang="en-GB" dirty="0" err="1" smtClean="0"/>
              <a:t>Cruáltacht</a:t>
            </a:r>
            <a:r>
              <a:rPr lang="en-GB" dirty="0" smtClean="0"/>
              <a:t> an </a:t>
            </a:r>
            <a:r>
              <a:rPr lang="en-GB" dirty="0" err="1" smtClean="0"/>
              <a:t>domhain</a:t>
            </a:r>
            <a:r>
              <a:rPr lang="en-GB" dirty="0" smtClean="0"/>
              <a:t> </a:t>
            </a:r>
            <a:r>
              <a:rPr lang="en-GB" dirty="0" err="1" smtClean="0"/>
              <a:t>mhóir</a:t>
            </a:r>
            <a:endParaRPr lang="en-GB" dirty="0" smtClean="0"/>
          </a:p>
          <a:p>
            <a:r>
              <a:rPr lang="en-GB" dirty="0" err="1" smtClean="0"/>
              <a:t>Bagairt</a:t>
            </a:r>
            <a:r>
              <a:rPr lang="en-GB" dirty="0" smtClean="0"/>
              <a:t>, </a:t>
            </a:r>
            <a:r>
              <a:rPr lang="en-GB" dirty="0" err="1" smtClean="0"/>
              <a:t>foréigean</a:t>
            </a:r>
            <a:r>
              <a:rPr lang="en-GB" dirty="0" smtClean="0"/>
              <a:t> &amp; </a:t>
            </a:r>
            <a:r>
              <a:rPr lang="en-GB" dirty="0" err="1" smtClean="0"/>
              <a:t>teanga</a:t>
            </a:r>
            <a:r>
              <a:rPr lang="en-GB" dirty="0" smtClean="0"/>
              <a:t> </a:t>
            </a:r>
            <a:r>
              <a:rPr lang="en-GB" dirty="0" err="1" smtClean="0"/>
              <a:t>gháirsiúil</a:t>
            </a:r>
            <a:endParaRPr lang="en-GB" dirty="0" smtClean="0"/>
          </a:p>
          <a:p>
            <a:r>
              <a:rPr lang="en-GB" dirty="0" err="1" smtClean="0"/>
              <a:t>Laochas</a:t>
            </a:r>
            <a:r>
              <a:rPr lang="en-GB" dirty="0" smtClean="0"/>
              <a:t> an </a:t>
            </a:r>
            <a:r>
              <a:rPr lang="en-GB" dirty="0" err="1" smtClean="0"/>
              <a:t>fhir</a:t>
            </a:r>
            <a:r>
              <a:rPr lang="en-GB" dirty="0" smtClean="0"/>
              <a:t> </a:t>
            </a:r>
            <a:r>
              <a:rPr lang="en-GB" dirty="0" err="1" smtClean="0"/>
              <a:t>óig</a:t>
            </a:r>
            <a:endParaRPr lang="en-GB" dirty="0" smtClean="0"/>
          </a:p>
          <a:p>
            <a:r>
              <a:rPr lang="en-GB" dirty="0" err="1" smtClean="0"/>
              <a:t>Íobartach</a:t>
            </a:r>
            <a:r>
              <a:rPr lang="en-GB" dirty="0" smtClean="0"/>
              <a:t> a </a:t>
            </a:r>
            <a:r>
              <a:rPr lang="en-GB" dirty="0" err="1" smtClean="0"/>
              <a:t>tharrtháil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2929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8" t="38166" r="27108" b="34911"/>
          <a:stretch/>
        </p:blipFill>
        <p:spPr bwMode="auto">
          <a:xfrm>
            <a:off x="453728" y="1780456"/>
            <a:ext cx="12097344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8264" y="8117160"/>
            <a:ext cx="7251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hlinkClick r:id="rId4"/>
              </a:rPr>
              <a:t>https://www.youtube.com/watch?v=qA0a62wmd1A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04617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Yu Ming is </a:t>
            </a:r>
            <a:r>
              <a:rPr lang="en-GB" dirty="0" err="1" smtClean="0"/>
              <a:t>Ainm</a:t>
            </a:r>
            <a:r>
              <a:rPr lang="en-GB" dirty="0" smtClean="0"/>
              <a:t> Dom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Beatha</a:t>
            </a:r>
            <a:r>
              <a:rPr lang="en-GB" dirty="0" smtClean="0"/>
              <a:t> </a:t>
            </a:r>
            <a:r>
              <a:rPr lang="en-GB" dirty="0" err="1" smtClean="0"/>
              <a:t>teanga</a:t>
            </a:r>
            <a:r>
              <a:rPr lang="en-GB" dirty="0" smtClean="0"/>
              <a:t> í a </a:t>
            </a:r>
            <a:r>
              <a:rPr lang="en-GB" dirty="0" err="1" smtClean="0"/>
              <a:t>labhairt</a:t>
            </a:r>
            <a:r>
              <a:rPr lang="en-GB" dirty="0" smtClean="0"/>
              <a:t> …</a:t>
            </a:r>
          </a:p>
          <a:p>
            <a:r>
              <a:rPr lang="en-GB" dirty="0" err="1" smtClean="0"/>
              <a:t>Dátheangachas</a:t>
            </a:r>
            <a:r>
              <a:rPr lang="en-GB" dirty="0" smtClean="0"/>
              <a:t>: Teanga </a:t>
            </a:r>
            <a:r>
              <a:rPr lang="en-GB" dirty="0" err="1" smtClean="0"/>
              <a:t>Oifigiúil</a:t>
            </a:r>
            <a:r>
              <a:rPr lang="en-GB" dirty="0" smtClean="0"/>
              <a:t> v. Teanga </a:t>
            </a:r>
            <a:r>
              <a:rPr lang="en-GB" dirty="0"/>
              <a:t>an </a:t>
            </a:r>
            <a:r>
              <a:rPr lang="en-GB" dirty="0" err="1" smtClean="0"/>
              <a:t>phobail</a:t>
            </a:r>
            <a:endParaRPr lang="en-GB" dirty="0" smtClean="0"/>
          </a:p>
          <a:p>
            <a:r>
              <a:rPr lang="en-GB" dirty="0" err="1" smtClean="0"/>
              <a:t>Domhandú</a:t>
            </a:r>
            <a:r>
              <a:rPr lang="en-GB" dirty="0" smtClean="0"/>
              <a:t> </a:t>
            </a:r>
            <a:r>
              <a:rPr lang="en-GB" dirty="0" err="1" smtClean="0"/>
              <a:t>cultúrtha</a:t>
            </a:r>
            <a:r>
              <a:rPr lang="en-GB" dirty="0" smtClean="0"/>
              <a:t>: teangacha, </a:t>
            </a:r>
            <a:r>
              <a:rPr lang="en-GB" dirty="0" err="1" smtClean="0"/>
              <a:t>nósanna</a:t>
            </a:r>
            <a:r>
              <a:rPr lang="en-GB" dirty="0" smtClean="0"/>
              <a:t> &amp; </a:t>
            </a:r>
            <a:r>
              <a:rPr lang="en-GB" dirty="0" err="1" smtClean="0"/>
              <a:t>traidisiúin</a:t>
            </a:r>
            <a:endParaRPr lang="en-GB" dirty="0" smtClean="0"/>
          </a:p>
          <a:p>
            <a:r>
              <a:rPr lang="en-GB" dirty="0" err="1" smtClean="0"/>
              <a:t>Féiniúlacht</a:t>
            </a:r>
            <a:r>
              <a:rPr lang="en-GB" dirty="0" smtClean="0"/>
              <a:t>: </a:t>
            </a:r>
            <a:r>
              <a:rPr lang="en-GB" dirty="0" err="1" smtClean="0"/>
              <a:t>Steiréitíopaí</a:t>
            </a:r>
            <a:r>
              <a:rPr lang="en-GB" dirty="0" smtClean="0"/>
              <a:t> a </a:t>
            </a:r>
            <a:r>
              <a:rPr lang="en-GB" dirty="0" err="1" smtClean="0"/>
              <a:t>chruthú</a:t>
            </a:r>
            <a:r>
              <a:rPr lang="en-GB" dirty="0" smtClean="0"/>
              <a:t> / </a:t>
            </a:r>
            <a:r>
              <a:rPr lang="en-GB" dirty="0" err="1" smtClean="0"/>
              <a:t>bhréagnú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0873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8" t="42308" r="26276" b="30473"/>
          <a:stretch/>
        </p:blipFill>
        <p:spPr bwMode="auto">
          <a:xfrm>
            <a:off x="453728" y="1708448"/>
            <a:ext cx="12241360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022" y="8189168"/>
            <a:ext cx="5444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hlinkClick r:id="rId3"/>
              </a:rPr>
              <a:t>https://vimeo.com/77710775</a:t>
            </a:r>
            <a:r>
              <a:rPr lang="en-GB" sz="3200" dirty="0"/>
              <a:t> 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34036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Beirt</a:t>
            </a:r>
            <a:r>
              <a:rPr lang="en-GB" dirty="0" smtClean="0"/>
              <a:t> le </a:t>
            </a:r>
            <a:r>
              <a:rPr lang="en-GB" dirty="0" err="1" smtClean="0"/>
              <a:t>Chéile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Éirí</a:t>
            </a:r>
            <a:r>
              <a:rPr lang="en-GB" dirty="0" smtClean="0"/>
              <a:t> </a:t>
            </a:r>
            <a:r>
              <a:rPr lang="en-GB" dirty="0" err="1" smtClean="0"/>
              <a:t>Amach</a:t>
            </a:r>
            <a:r>
              <a:rPr lang="en-GB" dirty="0" smtClean="0"/>
              <a:t> na </a:t>
            </a:r>
            <a:r>
              <a:rPr lang="en-GB" dirty="0" err="1" smtClean="0"/>
              <a:t>Cásca</a:t>
            </a:r>
            <a:r>
              <a:rPr lang="en-GB" dirty="0" smtClean="0"/>
              <a:t> agus </a:t>
            </a:r>
            <a:r>
              <a:rPr lang="en-GB" dirty="0" err="1" smtClean="0"/>
              <a:t>Forógra</a:t>
            </a:r>
            <a:r>
              <a:rPr lang="en-GB" dirty="0" smtClean="0"/>
              <a:t> na </a:t>
            </a:r>
            <a:r>
              <a:rPr lang="en-GB" dirty="0" err="1" smtClean="0"/>
              <a:t>Poblachta</a:t>
            </a:r>
            <a:r>
              <a:rPr lang="en-GB" dirty="0" smtClean="0"/>
              <a:t> (1916)</a:t>
            </a:r>
          </a:p>
          <a:p>
            <a:r>
              <a:rPr lang="en-GB" dirty="0" err="1" smtClean="0"/>
              <a:t>Fíorscéal</a:t>
            </a:r>
            <a:r>
              <a:rPr lang="en-GB" dirty="0" smtClean="0"/>
              <a:t> &amp; </a:t>
            </a:r>
            <a:r>
              <a:rPr lang="en-GB" dirty="0" err="1" smtClean="0"/>
              <a:t>Finscéal</a:t>
            </a:r>
            <a:r>
              <a:rPr lang="en-GB" dirty="0" smtClean="0"/>
              <a:t> – </a:t>
            </a:r>
            <a:r>
              <a:rPr lang="en-GB" dirty="0" err="1" smtClean="0"/>
              <a:t>íomhánna</a:t>
            </a:r>
            <a:r>
              <a:rPr lang="en-GB" dirty="0" smtClean="0"/>
              <a:t> </a:t>
            </a:r>
            <a:r>
              <a:rPr lang="en-GB" dirty="0" err="1" smtClean="0"/>
              <a:t>cartlainne</a:t>
            </a:r>
            <a:r>
              <a:rPr lang="en-GB" dirty="0" smtClean="0"/>
              <a:t> &amp; </a:t>
            </a:r>
            <a:r>
              <a:rPr lang="en-GB" dirty="0" err="1" smtClean="0"/>
              <a:t>scéilín</a:t>
            </a:r>
            <a:r>
              <a:rPr lang="en-GB" dirty="0" smtClean="0"/>
              <a:t> </a:t>
            </a:r>
            <a:r>
              <a:rPr lang="en-GB" dirty="0" err="1" smtClean="0"/>
              <a:t>ficsin</a:t>
            </a:r>
            <a:endParaRPr lang="en-GB" dirty="0" smtClean="0"/>
          </a:p>
          <a:p>
            <a:r>
              <a:rPr lang="en-GB" dirty="0" smtClean="0"/>
              <a:t>Arm na </a:t>
            </a:r>
            <a:r>
              <a:rPr lang="en-GB" dirty="0" err="1" smtClean="0"/>
              <a:t>Breataine</a:t>
            </a:r>
            <a:r>
              <a:rPr lang="en-GB" dirty="0" smtClean="0"/>
              <a:t> v. </a:t>
            </a:r>
            <a:r>
              <a:rPr lang="en-GB" dirty="0" err="1" smtClean="0"/>
              <a:t>Óglaigh</a:t>
            </a:r>
            <a:r>
              <a:rPr lang="en-GB" dirty="0" smtClean="0"/>
              <a:t> na </a:t>
            </a:r>
            <a:r>
              <a:rPr lang="en-GB" dirty="0" err="1" smtClean="0"/>
              <a:t>hÉireann</a:t>
            </a:r>
            <a:endParaRPr lang="en-GB" dirty="0" smtClean="0"/>
          </a:p>
          <a:p>
            <a:r>
              <a:rPr lang="en-GB" dirty="0" err="1" smtClean="0"/>
              <a:t>Féiniúlacht</a:t>
            </a:r>
            <a:r>
              <a:rPr lang="en-GB" dirty="0" smtClean="0"/>
              <a:t>: ‘</a:t>
            </a:r>
            <a:r>
              <a:rPr lang="en-GB" dirty="0" err="1" smtClean="0"/>
              <a:t>Paidí</a:t>
            </a:r>
            <a:r>
              <a:rPr lang="en-GB" dirty="0" smtClean="0"/>
              <a:t> in </a:t>
            </a:r>
            <a:r>
              <a:rPr lang="en-GB" dirty="0" err="1" smtClean="0"/>
              <a:t>éadaí</a:t>
            </a:r>
            <a:r>
              <a:rPr lang="en-GB" dirty="0" smtClean="0"/>
              <a:t> an </a:t>
            </a:r>
            <a:r>
              <a:rPr lang="en-GB" dirty="0" err="1" smtClean="0"/>
              <a:t>Rí</a:t>
            </a:r>
            <a:r>
              <a:rPr lang="en-GB" dirty="0" smtClean="0"/>
              <a:t>’</a:t>
            </a:r>
          </a:p>
          <a:p>
            <a:r>
              <a:rPr lang="en-GB" dirty="0" err="1" smtClean="0"/>
              <a:t>Dílseacht</a:t>
            </a:r>
            <a:r>
              <a:rPr lang="en-GB" dirty="0" smtClean="0"/>
              <a:t> &amp; </a:t>
            </a:r>
            <a:r>
              <a:rPr lang="en-GB" dirty="0" err="1" smtClean="0"/>
              <a:t>Tírghrá</a:t>
            </a:r>
            <a:r>
              <a:rPr lang="en-GB" dirty="0" smtClean="0"/>
              <a:t> </a:t>
            </a:r>
          </a:p>
          <a:p>
            <a:r>
              <a:rPr lang="en-GB" dirty="0" smtClean="0"/>
              <a:t>‘</a:t>
            </a:r>
            <a:r>
              <a:rPr lang="en-GB" dirty="0"/>
              <a:t>The Sniper’ </a:t>
            </a:r>
            <a:r>
              <a:rPr lang="en-GB" dirty="0" smtClean="0"/>
              <a:t>le Liam Ó </a:t>
            </a:r>
            <a:r>
              <a:rPr lang="en-GB" dirty="0" err="1" smtClean="0"/>
              <a:t>Flaithearta</a:t>
            </a:r>
            <a:endParaRPr lang="en-GB" dirty="0" smtClean="0"/>
          </a:p>
          <a:p>
            <a:pPr lvl="1"/>
            <a:r>
              <a:rPr lang="en-GB" i="1" dirty="0" smtClean="0"/>
              <a:t>Then </a:t>
            </a:r>
            <a:r>
              <a:rPr lang="en-GB" i="1" dirty="0"/>
              <a:t>the sniper turned over the dead body and looked into his brother's face.</a:t>
            </a:r>
          </a:p>
        </p:txBody>
      </p:sp>
    </p:spTree>
    <p:extLst>
      <p:ext uri="{BB962C8B-B14F-4D97-AF65-F5344CB8AC3E}">
        <p14:creationId xmlns:p14="http://schemas.microsoft.com/office/powerpoint/2010/main" val="33427896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6" t="48225" r="32100" b="24261"/>
          <a:stretch/>
        </p:blipFill>
        <p:spPr bwMode="auto">
          <a:xfrm>
            <a:off x="597744" y="1636440"/>
            <a:ext cx="11737304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76502" y="8333184"/>
            <a:ext cx="5458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hlinkClick r:id="rId3"/>
              </a:rPr>
              <a:t>https://vimeo.com/95310495</a:t>
            </a:r>
            <a:r>
              <a:rPr lang="en-GB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13934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Clare sa </a:t>
            </a:r>
            <a:r>
              <a:rPr lang="en-GB" dirty="0" err="1" smtClean="0"/>
              <a:t>Spéir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Bean </a:t>
            </a:r>
            <a:r>
              <a:rPr lang="en-GB" dirty="0" err="1" smtClean="0"/>
              <a:t>tí</a:t>
            </a:r>
            <a:r>
              <a:rPr lang="en-GB" dirty="0" smtClean="0"/>
              <a:t> </a:t>
            </a:r>
            <a:r>
              <a:rPr lang="en-GB" dirty="0" err="1" smtClean="0"/>
              <a:t>faoi</a:t>
            </a:r>
            <a:r>
              <a:rPr lang="en-GB" dirty="0" smtClean="0"/>
              <a:t> </a:t>
            </a:r>
            <a:r>
              <a:rPr lang="en-GB" dirty="0" err="1" smtClean="0"/>
              <a:t>bhrú</a:t>
            </a:r>
            <a:r>
              <a:rPr lang="en-GB" dirty="0" smtClean="0"/>
              <a:t> ag </a:t>
            </a:r>
            <a:r>
              <a:rPr lang="en-GB" dirty="0" err="1" smtClean="0"/>
              <a:t>cúraimí</a:t>
            </a:r>
            <a:r>
              <a:rPr lang="en-GB" dirty="0" smtClean="0"/>
              <a:t> a </a:t>
            </a:r>
            <a:r>
              <a:rPr lang="en-GB" dirty="0" err="1" smtClean="0"/>
              <a:t>teaghlaigh</a:t>
            </a:r>
            <a:endParaRPr lang="en-GB" dirty="0" smtClean="0"/>
          </a:p>
          <a:p>
            <a:r>
              <a:rPr lang="en-GB" dirty="0" smtClean="0"/>
              <a:t>Fear </a:t>
            </a:r>
            <a:r>
              <a:rPr lang="en-GB" dirty="0" err="1" smtClean="0"/>
              <a:t>céile</a:t>
            </a:r>
            <a:r>
              <a:rPr lang="en-GB" dirty="0" smtClean="0"/>
              <a:t> </a:t>
            </a:r>
            <a:r>
              <a:rPr lang="en-GB" dirty="0" err="1" smtClean="0"/>
              <a:t>falsa</a:t>
            </a:r>
            <a:r>
              <a:rPr lang="en-GB" dirty="0" smtClean="0"/>
              <a:t> &amp; </a:t>
            </a:r>
            <a:r>
              <a:rPr lang="en-GB" dirty="0" err="1" smtClean="0"/>
              <a:t>páistí</a:t>
            </a:r>
            <a:r>
              <a:rPr lang="en-GB" dirty="0" smtClean="0"/>
              <a:t> </a:t>
            </a:r>
            <a:r>
              <a:rPr lang="en-GB" dirty="0" err="1" smtClean="0"/>
              <a:t>spleácha</a:t>
            </a:r>
            <a:endParaRPr lang="en-GB" dirty="0" smtClean="0"/>
          </a:p>
          <a:p>
            <a:r>
              <a:rPr lang="en-GB" dirty="0" err="1" smtClean="0"/>
              <a:t>Curiarracht</a:t>
            </a:r>
            <a:r>
              <a:rPr lang="en-GB" dirty="0" smtClean="0"/>
              <a:t> </a:t>
            </a:r>
            <a:r>
              <a:rPr lang="en-GB" dirty="0" err="1" smtClean="0"/>
              <a:t>dhomhanda</a:t>
            </a:r>
            <a:r>
              <a:rPr lang="en-GB" dirty="0" smtClean="0"/>
              <a:t>: </a:t>
            </a:r>
            <a:r>
              <a:rPr lang="en-GB" dirty="0" err="1"/>
              <a:t>c</a:t>
            </a:r>
            <a:r>
              <a:rPr lang="en-GB" dirty="0" err="1" smtClean="0"/>
              <a:t>or</a:t>
            </a:r>
            <a:r>
              <a:rPr lang="en-GB" dirty="0" smtClean="0"/>
              <a:t> </a:t>
            </a:r>
            <a:r>
              <a:rPr lang="en-GB" dirty="0" err="1" smtClean="0"/>
              <a:t>ina</a:t>
            </a:r>
            <a:r>
              <a:rPr lang="en-GB" dirty="0" smtClean="0"/>
              <a:t> </a:t>
            </a:r>
            <a:r>
              <a:rPr lang="en-GB" dirty="0" err="1" smtClean="0"/>
              <a:t>cinniúint</a:t>
            </a:r>
            <a:endParaRPr lang="en-GB" dirty="0" smtClean="0"/>
          </a:p>
          <a:p>
            <a:r>
              <a:rPr lang="en-GB" dirty="0" err="1" smtClean="0"/>
              <a:t>Cuspóir</a:t>
            </a:r>
            <a:r>
              <a:rPr lang="en-GB" dirty="0" smtClean="0"/>
              <a:t> </a:t>
            </a:r>
            <a:r>
              <a:rPr lang="en-GB" dirty="0" err="1" smtClean="0"/>
              <a:t>nua</a:t>
            </a:r>
            <a:r>
              <a:rPr lang="en-GB" dirty="0" smtClean="0"/>
              <a:t> agus </a:t>
            </a:r>
            <a:r>
              <a:rPr lang="en-GB" dirty="0" err="1" smtClean="0"/>
              <a:t>athrú</a:t>
            </a:r>
            <a:r>
              <a:rPr lang="en-GB" dirty="0" smtClean="0"/>
              <a:t> </a:t>
            </a:r>
            <a:r>
              <a:rPr lang="en-GB" dirty="0" err="1" smtClean="0"/>
              <a:t>peirspictíochta</a:t>
            </a:r>
            <a:endParaRPr lang="en-GB" dirty="0" smtClean="0"/>
          </a:p>
          <a:p>
            <a:r>
              <a:rPr lang="en-GB" dirty="0" err="1" smtClean="0"/>
              <a:t>Saoirse</a:t>
            </a:r>
            <a:r>
              <a:rPr lang="en-GB" dirty="0" smtClean="0"/>
              <a:t> &amp; </a:t>
            </a:r>
            <a:r>
              <a:rPr lang="en-GB" dirty="0" err="1" smtClean="0"/>
              <a:t>faoiseamh</a:t>
            </a:r>
            <a:r>
              <a:rPr lang="en-GB" dirty="0" smtClean="0"/>
              <a:t> </a:t>
            </a:r>
            <a:r>
              <a:rPr lang="en-GB" dirty="0" err="1" smtClean="0"/>
              <a:t>thuas</a:t>
            </a:r>
            <a:r>
              <a:rPr lang="en-GB" dirty="0" smtClean="0"/>
              <a:t> sa </a:t>
            </a:r>
            <a:r>
              <a:rPr lang="en-GB" dirty="0" err="1" smtClean="0"/>
              <a:t>teachín</a:t>
            </a:r>
            <a:r>
              <a:rPr lang="en-GB" dirty="0" smtClean="0"/>
              <a:t> </a:t>
            </a:r>
            <a:r>
              <a:rPr lang="en-GB" dirty="0" err="1" smtClean="0"/>
              <a:t>crainn</a:t>
            </a:r>
            <a:endParaRPr lang="en-GB" dirty="0" smtClean="0"/>
          </a:p>
          <a:p>
            <a:r>
              <a:rPr lang="en-GB" dirty="0" err="1"/>
              <a:t>M</a:t>
            </a:r>
            <a:r>
              <a:rPr lang="en-GB" dirty="0" err="1" smtClean="0"/>
              <a:t>achnamh</a:t>
            </a:r>
            <a:r>
              <a:rPr lang="en-GB" dirty="0" smtClean="0"/>
              <a:t> agus </a:t>
            </a:r>
            <a:r>
              <a:rPr lang="en-GB" dirty="0" err="1" smtClean="0"/>
              <a:t>athchomhairle</a:t>
            </a:r>
            <a:r>
              <a:rPr lang="en-GB" dirty="0" smtClean="0"/>
              <a:t> a </a:t>
            </a:r>
            <a:r>
              <a:rPr lang="en-GB" dirty="0" err="1" smtClean="0"/>
              <a:t>muintire</a:t>
            </a:r>
            <a:endParaRPr lang="en-GB" dirty="0" smtClean="0"/>
          </a:p>
          <a:p>
            <a:r>
              <a:rPr lang="en-GB" dirty="0" err="1" smtClean="0"/>
              <a:t>Ról</a:t>
            </a:r>
            <a:r>
              <a:rPr lang="en-GB" dirty="0" smtClean="0"/>
              <a:t> na </a:t>
            </a:r>
            <a:r>
              <a:rPr lang="en-GB" dirty="0" err="1" smtClean="0"/>
              <a:t>mBan</a:t>
            </a:r>
            <a:r>
              <a:rPr lang="en-GB" dirty="0" smtClean="0"/>
              <a:t> v. </a:t>
            </a:r>
            <a:r>
              <a:rPr lang="en-GB" dirty="0" err="1" smtClean="0"/>
              <a:t>Ról</a:t>
            </a:r>
            <a:r>
              <a:rPr lang="en-GB" dirty="0" smtClean="0"/>
              <a:t> na </a:t>
            </a:r>
            <a:r>
              <a:rPr lang="en-GB" dirty="0" err="1" smtClean="0"/>
              <a:t>bhFear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400575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Iarphlé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Téamaí</a:t>
            </a:r>
            <a:r>
              <a:rPr lang="en-GB" dirty="0" smtClean="0"/>
              <a:t> </a:t>
            </a:r>
            <a:r>
              <a:rPr lang="en-GB" dirty="0" err="1" smtClean="0"/>
              <a:t>Coitianta</a:t>
            </a:r>
            <a:r>
              <a:rPr lang="en-GB" dirty="0" smtClean="0"/>
              <a:t> &amp; </a:t>
            </a:r>
            <a:r>
              <a:rPr lang="en-GB" dirty="0" err="1" smtClean="0"/>
              <a:t>Neamhchoitianta</a:t>
            </a:r>
            <a:endParaRPr lang="en-GB" dirty="0" smtClean="0"/>
          </a:p>
          <a:p>
            <a:r>
              <a:rPr lang="en-GB" dirty="0" err="1" smtClean="0"/>
              <a:t>Íomhánna</a:t>
            </a:r>
            <a:r>
              <a:rPr lang="en-GB" dirty="0" smtClean="0"/>
              <a:t> </a:t>
            </a:r>
            <a:r>
              <a:rPr lang="en-GB" dirty="0" err="1" smtClean="0"/>
              <a:t>Cumhachtacha</a:t>
            </a:r>
            <a:r>
              <a:rPr lang="en-GB" dirty="0" smtClean="0"/>
              <a:t> &amp; </a:t>
            </a:r>
            <a:r>
              <a:rPr lang="en-GB" dirty="0" err="1" smtClean="0"/>
              <a:t>Láidre</a:t>
            </a:r>
            <a:endParaRPr lang="en-GB" dirty="0" smtClean="0"/>
          </a:p>
          <a:p>
            <a:r>
              <a:rPr lang="en-GB" dirty="0" err="1" smtClean="0"/>
              <a:t>Comhrá</a:t>
            </a:r>
            <a:r>
              <a:rPr lang="en-GB" dirty="0" smtClean="0"/>
              <a:t> &amp; </a:t>
            </a:r>
            <a:r>
              <a:rPr lang="en-GB" dirty="0" err="1" smtClean="0"/>
              <a:t>Dialóg</a:t>
            </a:r>
            <a:endParaRPr lang="en-GB" dirty="0" smtClean="0"/>
          </a:p>
          <a:p>
            <a:r>
              <a:rPr lang="en-GB" dirty="0" err="1" smtClean="0"/>
              <a:t>Suíomh</a:t>
            </a:r>
            <a:r>
              <a:rPr lang="en-GB" dirty="0" smtClean="0"/>
              <a:t> &amp; </a:t>
            </a:r>
            <a:r>
              <a:rPr lang="en-GB" dirty="0" err="1" smtClean="0"/>
              <a:t>Tírdhreach</a:t>
            </a:r>
            <a:endParaRPr lang="en-GB" dirty="0" smtClean="0"/>
          </a:p>
          <a:p>
            <a:r>
              <a:rPr lang="en-GB" dirty="0" err="1" smtClean="0"/>
              <a:t>Laochas</a:t>
            </a:r>
            <a:r>
              <a:rPr lang="en-GB" dirty="0" smtClean="0"/>
              <a:t> &amp; </a:t>
            </a:r>
            <a:r>
              <a:rPr lang="en-GB" dirty="0" err="1" smtClean="0"/>
              <a:t>Olcas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83874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4535016"/>
            <a:ext cx="11099800" cy="5526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Go </a:t>
            </a:r>
            <a:r>
              <a:rPr lang="en-GB" sz="4400" dirty="0" err="1" smtClean="0"/>
              <a:t>raibh</a:t>
            </a:r>
            <a:r>
              <a:rPr lang="en-GB" sz="4400" dirty="0" smtClean="0"/>
              <a:t> </a:t>
            </a:r>
            <a:r>
              <a:rPr lang="en-GB" sz="4400" dirty="0" err="1" smtClean="0"/>
              <a:t>maith</a:t>
            </a:r>
            <a:r>
              <a:rPr lang="en-GB" sz="4400" dirty="0" smtClean="0"/>
              <a:t> </a:t>
            </a:r>
            <a:r>
              <a:rPr lang="en-GB" sz="4400" dirty="0" err="1" smtClean="0"/>
              <a:t>agaibh</a:t>
            </a:r>
            <a:r>
              <a:rPr lang="en-GB" sz="4400" dirty="0" smtClean="0"/>
              <a:t>!</a:t>
            </a:r>
          </a:p>
          <a:p>
            <a:pPr marL="0" indent="0" algn="ctr">
              <a:buNone/>
            </a:pPr>
            <a:r>
              <a:rPr lang="en-GB" sz="4400" dirty="0" smtClean="0"/>
              <a:t>Go </a:t>
            </a:r>
            <a:r>
              <a:rPr lang="en-GB" sz="4400" dirty="0" err="1" smtClean="0"/>
              <a:t>dté</a:t>
            </a:r>
            <a:r>
              <a:rPr lang="en-GB" sz="4400" dirty="0" smtClean="0"/>
              <a:t> </a:t>
            </a:r>
            <a:r>
              <a:rPr lang="en-GB" sz="4400" dirty="0" err="1" smtClean="0"/>
              <a:t>sibh</a:t>
            </a:r>
            <a:r>
              <a:rPr lang="en-GB" sz="4400" dirty="0" smtClean="0"/>
              <a:t> </a:t>
            </a:r>
            <a:r>
              <a:rPr lang="en-GB" sz="4400" dirty="0" err="1" smtClean="0"/>
              <a:t>slán</a:t>
            </a:r>
            <a:r>
              <a:rPr lang="en-GB" sz="4400" dirty="0" smtClean="0"/>
              <a:t> </a:t>
            </a:r>
            <a:r>
              <a:rPr lang="en-GB" sz="4400" dirty="0" err="1" smtClean="0"/>
              <a:t>abhaile</a:t>
            </a:r>
            <a:r>
              <a:rPr lang="en-GB" sz="4400" dirty="0" smtClean="0"/>
              <a:t>!</a:t>
            </a:r>
            <a:endParaRPr lang="en-GB" sz="4400" dirty="0"/>
          </a:p>
        </p:txBody>
      </p:sp>
      <p:pic>
        <p:nvPicPr>
          <p:cNvPr id="3074" name="Picture 2" descr="http://www.hv-designs.co.uk/files/includes/images/tutorials-video_sharing_layout-ste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64"/>
            <a:ext cx="130048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410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Lá</a:t>
            </a:r>
            <a:r>
              <a:rPr lang="en-GB" dirty="0" smtClean="0"/>
              <a:t> </a:t>
            </a:r>
            <a:r>
              <a:rPr lang="en-GB" dirty="0" err="1" smtClean="0"/>
              <a:t>Scannánaíochta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69752" y="7829128"/>
            <a:ext cx="11593288" cy="149267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Dr Malachy Ó Néill – </a:t>
            </a:r>
            <a:r>
              <a:rPr lang="en-GB" dirty="0" err="1" smtClean="0"/>
              <a:t>Scoil</a:t>
            </a:r>
            <a:r>
              <a:rPr lang="en-GB" dirty="0" smtClean="0"/>
              <a:t> </a:t>
            </a:r>
            <a:r>
              <a:rPr lang="en-GB" dirty="0" err="1" smtClean="0"/>
              <a:t>Theanga</a:t>
            </a:r>
            <a:r>
              <a:rPr lang="en-GB" dirty="0" smtClean="0"/>
              <a:t> &amp; </a:t>
            </a:r>
            <a:r>
              <a:rPr lang="en-GB" dirty="0" err="1" smtClean="0"/>
              <a:t>Litríocht</a:t>
            </a:r>
            <a:r>
              <a:rPr lang="en-GB" dirty="0" smtClean="0"/>
              <a:t> na Gaeilge</a:t>
            </a:r>
          </a:p>
          <a:p>
            <a:endParaRPr lang="en-GB" dirty="0" smtClean="0"/>
          </a:p>
          <a:p>
            <a:r>
              <a:rPr lang="en-GB" dirty="0" smtClean="0"/>
              <a:t>Prof. Paul Moore – School of Creative Arts &amp; Technologies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20049" r="15582" b="19928"/>
          <a:stretch/>
        </p:blipFill>
        <p:spPr bwMode="auto">
          <a:xfrm>
            <a:off x="63242" y="124271"/>
            <a:ext cx="12941558" cy="577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47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Cúig</a:t>
            </a:r>
            <a:r>
              <a:rPr lang="en-GB" dirty="0" smtClean="0"/>
              <a:t> </a:t>
            </a:r>
            <a:r>
              <a:rPr lang="en-GB" dirty="0" err="1" smtClean="0"/>
              <a:t>Ghearrscannáin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720" y="2590800"/>
            <a:ext cx="12623080" cy="6286500"/>
          </a:xfrm>
        </p:spPr>
        <p:txBody>
          <a:bodyPr/>
          <a:lstStyle/>
          <a:p>
            <a:r>
              <a:rPr lang="en-GB" b="1" dirty="0"/>
              <a:t>SESSION 1 	</a:t>
            </a:r>
            <a:r>
              <a:rPr lang="en-GB" b="1" dirty="0" err="1"/>
              <a:t>Rúbaí</a:t>
            </a:r>
            <a:r>
              <a:rPr lang="en-GB" b="1" dirty="0"/>
              <a:t> &amp; </a:t>
            </a:r>
            <a:r>
              <a:rPr lang="en-GB" b="1" dirty="0" err="1"/>
              <a:t>Asal</a:t>
            </a:r>
            <a:endParaRPr lang="en-GB" dirty="0"/>
          </a:p>
          <a:p>
            <a:r>
              <a:rPr lang="en-GB" b="1" dirty="0"/>
              <a:t>SESSION 2 	Yu Ming is </a:t>
            </a:r>
            <a:r>
              <a:rPr lang="en-GB" b="1" dirty="0" err="1"/>
              <a:t>Ainm</a:t>
            </a:r>
            <a:r>
              <a:rPr lang="en-GB" b="1" dirty="0"/>
              <a:t> Dom &amp; </a:t>
            </a:r>
            <a:r>
              <a:rPr lang="en-GB" b="1" dirty="0" err="1"/>
              <a:t>Beirt</a:t>
            </a:r>
            <a:r>
              <a:rPr lang="en-GB" b="1" dirty="0"/>
              <a:t> le </a:t>
            </a:r>
            <a:r>
              <a:rPr lang="en-GB" b="1" dirty="0" err="1"/>
              <a:t>Chéile</a:t>
            </a:r>
            <a:endParaRPr lang="en-GB" dirty="0"/>
          </a:p>
          <a:p>
            <a:r>
              <a:rPr lang="en-GB" b="1" dirty="0"/>
              <a:t>SESSION 3 	Clare sa </a:t>
            </a:r>
            <a:r>
              <a:rPr lang="en-GB" b="1" dirty="0" err="1"/>
              <a:t>Spéir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4553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READ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A </a:t>
            </a:r>
            <a:r>
              <a:rPr dirty="0"/>
              <a:t>FILM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PAUL MOORE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1622">
              <a:defRPr sz="7280"/>
            </a:lvl1pPr>
          </a:lstStyle>
          <a:p>
            <a:r>
              <a:t>THE LANGUAGE OF FILM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Text and Subtext</a:t>
            </a:r>
          </a:p>
          <a:p>
            <a:r>
              <a:rPr dirty="0"/>
              <a:t>No film is ever as it appears</a:t>
            </a:r>
          </a:p>
          <a:p>
            <a:r>
              <a:rPr lang="en-GB" dirty="0" smtClean="0"/>
              <a:t>T</a:t>
            </a:r>
            <a:r>
              <a:rPr dirty="0" smtClean="0"/>
              <a:t>he </a:t>
            </a:r>
            <a:r>
              <a:rPr dirty="0"/>
              <a:t>camera always lies</a:t>
            </a:r>
          </a:p>
          <a:p>
            <a:r>
              <a:rPr lang="en-GB" dirty="0" smtClean="0"/>
              <a:t>N</a:t>
            </a:r>
            <a:r>
              <a:rPr dirty="0" err="1" smtClean="0"/>
              <a:t>arrative</a:t>
            </a:r>
            <a:r>
              <a:rPr dirty="0" smtClean="0"/>
              <a:t> </a:t>
            </a:r>
            <a:r>
              <a:rPr dirty="0"/>
              <a:t>and intertextuality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7600"/>
            </a:lvl1pPr>
          </a:lstStyle>
          <a:p>
            <a:r>
              <a:t>THE GRAMMAR OF FILM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CAMERA ANGLES/SHOTS</a:t>
            </a:r>
          </a:p>
          <a:p>
            <a:r>
              <a:t>DIALOGUE</a:t>
            </a:r>
          </a:p>
          <a:p>
            <a:r>
              <a:t>SOUND FX (SFX)</a:t>
            </a:r>
          </a:p>
          <a:p>
            <a:r>
              <a:t>LOCATION</a:t>
            </a:r>
          </a:p>
          <a:p>
            <a:r>
              <a:t>CAST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19230" r="32766" b="54438"/>
          <a:stretch/>
        </p:blipFill>
        <p:spPr bwMode="auto">
          <a:xfrm>
            <a:off x="525736" y="1636440"/>
            <a:ext cx="11953328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76664" y="8261176"/>
            <a:ext cx="6502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u="sng" dirty="0">
                <a:hlinkClick r:id="rId3"/>
              </a:rPr>
              <a:t>http://www.thisisirishfilm.ie/trailers/rubai</a:t>
            </a:r>
            <a:r>
              <a:rPr lang="en-GB" sz="2800" dirty="0"/>
              <a:t> 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13476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Rúbaí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Girseach</a:t>
            </a:r>
            <a:r>
              <a:rPr lang="en-GB" dirty="0" smtClean="0"/>
              <a:t> </a:t>
            </a:r>
            <a:r>
              <a:rPr lang="en-GB" dirty="0" err="1" smtClean="0"/>
              <a:t>bheag</a:t>
            </a:r>
            <a:r>
              <a:rPr lang="en-GB" dirty="0" smtClean="0"/>
              <a:t> ag </a:t>
            </a:r>
            <a:r>
              <a:rPr lang="en-GB" dirty="0" err="1" smtClean="0"/>
              <a:t>déanamh</a:t>
            </a:r>
            <a:r>
              <a:rPr lang="en-GB" dirty="0" smtClean="0"/>
              <a:t> </a:t>
            </a:r>
            <a:r>
              <a:rPr lang="en-GB" dirty="0" err="1" smtClean="0"/>
              <a:t>réidh</a:t>
            </a:r>
            <a:r>
              <a:rPr lang="en-GB" dirty="0" smtClean="0"/>
              <a:t> don </a:t>
            </a:r>
            <a:r>
              <a:rPr lang="en-GB" dirty="0" err="1" smtClean="0"/>
              <a:t>Chéad</a:t>
            </a:r>
            <a:r>
              <a:rPr lang="en-GB" dirty="0" smtClean="0"/>
              <a:t> </a:t>
            </a:r>
            <a:r>
              <a:rPr lang="en-GB" dirty="0" err="1" smtClean="0"/>
              <a:t>Chomaoineach</a:t>
            </a:r>
            <a:endParaRPr lang="en-GB" dirty="0" smtClean="0"/>
          </a:p>
          <a:p>
            <a:r>
              <a:rPr lang="en-GB" dirty="0" err="1" smtClean="0"/>
              <a:t>Aindiachaí</a:t>
            </a:r>
            <a:r>
              <a:rPr lang="en-GB" dirty="0" smtClean="0"/>
              <a:t> (</a:t>
            </a:r>
            <a:r>
              <a:rPr lang="en-GB" i="1" dirty="0" smtClean="0"/>
              <a:t>Atheist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Teoiric</a:t>
            </a:r>
            <a:r>
              <a:rPr lang="en-GB" dirty="0" smtClean="0"/>
              <a:t> na </a:t>
            </a:r>
            <a:r>
              <a:rPr lang="en-GB" dirty="0" err="1" smtClean="0"/>
              <a:t>hÉabhlóide</a:t>
            </a:r>
            <a:r>
              <a:rPr lang="en-GB" dirty="0" smtClean="0"/>
              <a:t> (Charles Darwin)</a:t>
            </a:r>
          </a:p>
          <a:p>
            <a:r>
              <a:rPr lang="en-GB" dirty="0" err="1" smtClean="0"/>
              <a:t>Teagasc</a:t>
            </a:r>
            <a:r>
              <a:rPr lang="en-GB" dirty="0" smtClean="0"/>
              <a:t> </a:t>
            </a:r>
            <a:r>
              <a:rPr lang="en-GB" dirty="0" err="1" smtClean="0"/>
              <a:t>Críostaí</a:t>
            </a:r>
            <a:r>
              <a:rPr lang="en-GB" dirty="0" smtClean="0"/>
              <a:t> (</a:t>
            </a:r>
            <a:r>
              <a:rPr lang="en-GB" dirty="0" err="1" smtClean="0"/>
              <a:t>Scoil</a:t>
            </a:r>
            <a:r>
              <a:rPr lang="en-GB" dirty="0" smtClean="0"/>
              <a:t> / </a:t>
            </a:r>
            <a:r>
              <a:rPr lang="en-GB" dirty="0" err="1" smtClean="0"/>
              <a:t>Sagart</a:t>
            </a:r>
            <a:r>
              <a:rPr lang="en-GB" dirty="0" smtClean="0"/>
              <a:t> / </a:t>
            </a:r>
            <a:r>
              <a:rPr lang="en-GB" dirty="0" err="1" smtClean="0"/>
              <a:t>Máthair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Bás</a:t>
            </a:r>
            <a:r>
              <a:rPr lang="en-GB" dirty="0" smtClean="0"/>
              <a:t> a </a:t>
            </a:r>
            <a:r>
              <a:rPr lang="en-GB" dirty="0" err="1" smtClean="0"/>
              <a:t>hathar</a:t>
            </a:r>
            <a:r>
              <a:rPr lang="en-GB" dirty="0" smtClean="0"/>
              <a:t> – </a:t>
            </a:r>
            <a:r>
              <a:rPr lang="en-GB" dirty="0" err="1" smtClean="0"/>
              <a:t>cumha</a:t>
            </a:r>
            <a:r>
              <a:rPr lang="en-GB" dirty="0" smtClean="0"/>
              <a:t> &amp; </a:t>
            </a:r>
            <a:r>
              <a:rPr lang="en-GB" dirty="0" err="1" smtClean="0"/>
              <a:t>cuimhní</a:t>
            </a:r>
            <a:r>
              <a:rPr lang="en-GB" dirty="0" smtClean="0"/>
              <a:t> </a:t>
            </a:r>
            <a:r>
              <a:rPr lang="en-GB" dirty="0" err="1" smtClean="0"/>
              <a:t>cinn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6192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8" t="36982" r="29937" b="36095"/>
          <a:stretch/>
        </p:blipFill>
        <p:spPr bwMode="auto">
          <a:xfrm>
            <a:off x="381720" y="1636440"/>
            <a:ext cx="12025336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04656" y="7901136"/>
            <a:ext cx="6502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u="sng" dirty="0">
                <a:hlinkClick r:id="rId3"/>
              </a:rPr>
              <a:t>http://www.thisisirishfilm.ie/shorts/asal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4413977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2D0D3AAE0774BA2D00C4B62B7CD2C" ma:contentTypeVersion="0" ma:contentTypeDescription="Create a new document." ma:contentTypeScope="" ma:versionID="94335293dd88d042eb0fe6c145c1eb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658793-65F4-4FBC-A811-FB447FFC4773}"/>
</file>

<file path=customXml/itemProps2.xml><?xml version="1.0" encoding="utf-8"?>
<ds:datastoreItem xmlns:ds="http://schemas.openxmlformats.org/officeDocument/2006/customXml" ds:itemID="{4A4D08E3-F0FC-48CE-8C14-5FFB44EB92B0}"/>
</file>

<file path=customXml/itemProps3.xml><?xml version="1.0" encoding="utf-8"?>
<ds:datastoreItem xmlns:ds="http://schemas.openxmlformats.org/officeDocument/2006/customXml" ds:itemID="{EB05ED86-3632-44F4-9950-52A100EF3195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325</Words>
  <Application>Microsoft Office PowerPoint</Application>
  <PresentationFormat>Custom</PresentationFormat>
  <Paragraphs>68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</vt:lpstr>
      <vt:lpstr>PowerPoint Presentation</vt:lpstr>
      <vt:lpstr>Lá Scannánaíochta </vt:lpstr>
      <vt:lpstr>Cúig Ghearrscannáin</vt:lpstr>
      <vt:lpstr>HOW TO READ  A FILM</vt:lpstr>
      <vt:lpstr>THE LANGUAGE OF FILM</vt:lpstr>
      <vt:lpstr>THE GRAMMAR OF FILM</vt:lpstr>
      <vt:lpstr>PowerPoint Presentation</vt:lpstr>
      <vt:lpstr>Rúbaí</vt:lpstr>
      <vt:lpstr>PowerPoint Presentation</vt:lpstr>
      <vt:lpstr>Asal</vt:lpstr>
      <vt:lpstr>PowerPoint Presentation</vt:lpstr>
      <vt:lpstr>Yu Ming is Ainm Dom</vt:lpstr>
      <vt:lpstr>PowerPoint Presentation</vt:lpstr>
      <vt:lpstr>Beirt le Chéile</vt:lpstr>
      <vt:lpstr>PowerPoint Presentation</vt:lpstr>
      <vt:lpstr>Clare sa Spéir</vt:lpstr>
      <vt:lpstr>Iarphlé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O'Neill, Malachy</dc:creator>
  <cp:lastModifiedBy>O'Neill, Malachy</cp:lastModifiedBy>
  <cp:revision>7</cp:revision>
  <cp:lastPrinted>2015-11-16T22:31:56Z</cp:lastPrinted>
  <dcterms:modified xsi:type="dcterms:W3CDTF">2015-11-17T00:31:19Z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0x0101000522D0D3AAE0774BA2D00C4B62B7CD2C</vt:lpwstr>
  </property>
</Properties>
</file>